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5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26/10/14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3284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26/10/14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25502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26/10/14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4286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26/10/14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4547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26/10/14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807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26/10/14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46170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26/10/14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83276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26/10/14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582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26/10/14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063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26/10/14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0587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26/10/14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45723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t>26/10/14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‹Nr.›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27333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GERUNDS AND INFINITIVES</a:t>
            </a: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205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Verbs followed by gerund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acknowledge | admit | adore | anticipate | appreciate | avoid | celebrate | confess | contemplate </a:t>
            </a:r>
          </a:p>
          <a:p>
            <a:r>
              <a:rPr lang="en-GB" dirty="0"/>
              <a:t>delay | deny | describe | detest | discuss | dislike | dread | endure | enjoy </a:t>
            </a:r>
          </a:p>
          <a:p>
            <a:r>
              <a:rPr lang="en-GB" dirty="0"/>
              <a:t>fancy | finish | imagine | involve | keep | justify | mention | mind | miss | omit | postpone | practise </a:t>
            </a:r>
          </a:p>
          <a:p>
            <a:r>
              <a:rPr lang="en-GB" dirty="0"/>
              <a:t>quit | recall | recommend | regret | report | resent | resume | risk | suggest | tolerate | understand </a:t>
            </a:r>
            <a:r>
              <a:rPr lang="en-GB" dirty="0" smtClean="0"/>
              <a:t>-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7369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Examples: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 </a:t>
            </a:r>
            <a:r>
              <a:rPr lang="en-GB" i="1" dirty="0"/>
              <a:t>adore reading</a:t>
            </a:r>
            <a:r>
              <a:rPr lang="en-GB" dirty="0"/>
              <a:t> your books.</a:t>
            </a:r>
          </a:p>
          <a:p>
            <a:r>
              <a:rPr lang="en-GB" dirty="0"/>
              <a:t>They </a:t>
            </a:r>
            <a:r>
              <a:rPr lang="en-GB" i="1" dirty="0"/>
              <a:t>anticipated winning </a:t>
            </a:r>
            <a:r>
              <a:rPr lang="en-GB" dirty="0"/>
              <a:t>the election.</a:t>
            </a:r>
          </a:p>
          <a:p>
            <a:r>
              <a:rPr lang="en-GB" dirty="0"/>
              <a:t>I </a:t>
            </a:r>
            <a:r>
              <a:rPr lang="en-GB" i="1" dirty="0"/>
              <a:t>detest going</a:t>
            </a:r>
            <a:r>
              <a:rPr lang="en-GB" dirty="0"/>
              <a:t> to discos.</a:t>
            </a:r>
          </a:p>
          <a:p>
            <a:r>
              <a:rPr lang="en-GB" dirty="0"/>
              <a:t>We </a:t>
            </a:r>
            <a:r>
              <a:rPr lang="en-GB" i="1" dirty="0"/>
              <a:t>postponed making</a:t>
            </a:r>
            <a:r>
              <a:rPr lang="en-GB" dirty="0"/>
              <a:t> any decision in the meeting.</a:t>
            </a:r>
          </a:p>
          <a:p>
            <a:r>
              <a:rPr lang="en-GB" dirty="0"/>
              <a:t>I </a:t>
            </a:r>
            <a:r>
              <a:rPr lang="en-GB" i="1" dirty="0"/>
              <a:t>quit smoking</a:t>
            </a:r>
            <a:r>
              <a:rPr lang="en-GB" dirty="0"/>
              <a:t>.</a:t>
            </a:r>
          </a:p>
          <a:p>
            <a:r>
              <a:rPr lang="en-GB" dirty="0"/>
              <a:t>Do you </a:t>
            </a:r>
            <a:r>
              <a:rPr lang="en-GB" i="1" dirty="0"/>
              <a:t>recall seeing</a:t>
            </a:r>
            <a:r>
              <a:rPr lang="en-GB" dirty="0"/>
              <a:t> someone like that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1775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Verbs followed by infinitive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afford | agree | appear | arrange | ask | attempt | care | choose | claim | come | consent </a:t>
            </a:r>
          </a:p>
          <a:p>
            <a:r>
              <a:rPr lang="en-GB" dirty="0"/>
              <a:t>dare | decide | demand | deserve | determine | elect | endeavour | expect | fail | get | </a:t>
            </a:r>
            <a:r>
              <a:rPr lang="en-GB" dirty="0" err="1"/>
              <a:t>guarentee</a:t>
            </a:r>
            <a:endParaRPr lang="en-GB" dirty="0"/>
          </a:p>
          <a:p>
            <a:r>
              <a:rPr lang="en-GB" dirty="0"/>
              <a:t>hate | help | hesitate | hope | hurry | incline | intend | learn | long | manage | mean | need </a:t>
            </a:r>
          </a:p>
          <a:p>
            <a:r>
              <a:rPr lang="en-GB" dirty="0"/>
              <a:t>offer | plan | prepare | pretend | promise | refuse | resolve | say | seem | tend | threaten | want | wish </a:t>
            </a:r>
            <a:r>
              <a:rPr lang="en-GB" dirty="0" smtClean="0"/>
              <a:t>-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4857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For example: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I can't </a:t>
            </a:r>
            <a:r>
              <a:rPr lang="en-GB" i="1" dirty="0"/>
              <a:t>afford to go </a:t>
            </a:r>
            <a:r>
              <a:rPr lang="en-GB" dirty="0"/>
              <a:t>to the pub.</a:t>
            </a:r>
          </a:p>
          <a:p>
            <a:r>
              <a:rPr lang="en-GB" dirty="0"/>
              <a:t>He </a:t>
            </a:r>
            <a:r>
              <a:rPr lang="en-GB" i="1" dirty="0"/>
              <a:t>agreed to practise</a:t>
            </a:r>
            <a:r>
              <a:rPr lang="en-GB" dirty="0"/>
              <a:t> more.</a:t>
            </a:r>
          </a:p>
          <a:p>
            <a:r>
              <a:rPr lang="en-GB" dirty="0"/>
              <a:t>You should </a:t>
            </a:r>
            <a:r>
              <a:rPr lang="en-GB" i="1" dirty="0"/>
              <a:t>learn to express</a:t>
            </a:r>
            <a:r>
              <a:rPr lang="en-GB" dirty="0"/>
              <a:t> yourself.</a:t>
            </a:r>
          </a:p>
          <a:p>
            <a:r>
              <a:rPr lang="en-GB" dirty="0"/>
              <a:t>They </a:t>
            </a:r>
            <a:r>
              <a:rPr lang="en-GB" i="1" dirty="0"/>
              <a:t>managed to fix </a:t>
            </a:r>
            <a:r>
              <a:rPr lang="en-GB" dirty="0"/>
              <a:t>the problem.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3736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With no change in meaning: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begin | continue | hate | like | love | neglect | prefer | start | </a:t>
            </a:r>
            <a:r>
              <a:rPr lang="en-GB" dirty="0" smtClean="0"/>
              <a:t>try</a:t>
            </a:r>
          </a:p>
          <a:p>
            <a:endParaRPr lang="en-GB" dirty="0" smtClean="0"/>
          </a:p>
          <a:p>
            <a:r>
              <a:rPr lang="en-GB" dirty="0"/>
              <a:t>He began to learn English when he was eight. He began learning English when he was eight. </a:t>
            </a:r>
            <a:endParaRPr lang="en-GB" dirty="0" smtClean="0"/>
          </a:p>
          <a:p>
            <a:r>
              <a:rPr lang="en-GB" dirty="0" smtClean="0"/>
              <a:t>I </a:t>
            </a:r>
            <a:r>
              <a:rPr lang="en-GB" dirty="0"/>
              <a:t>hate to leave. I hate leaving. </a:t>
            </a:r>
          </a:p>
        </p:txBody>
      </p:sp>
    </p:spTree>
    <p:extLst>
      <p:ext uri="{BB962C8B-B14F-4D97-AF65-F5344CB8AC3E}">
        <p14:creationId xmlns:p14="http://schemas.microsoft.com/office/powerpoint/2010/main" val="2629422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With a change in meaning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forget | remember | </a:t>
            </a:r>
            <a:r>
              <a:rPr lang="en-GB" dirty="0" smtClean="0"/>
              <a:t>stop</a:t>
            </a:r>
          </a:p>
          <a:p>
            <a:endParaRPr lang="en-GB" dirty="0"/>
          </a:p>
          <a:p>
            <a:r>
              <a:rPr lang="en-GB" dirty="0"/>
              <a:t>For example</a:t>
            </a:r>
            <a:r>
              <a:rPr lang="en-GB" dirty="0" smtClean="0"/>
              <a:t>:</a:t>
            </a:r>
            <a:endParaRPr lang="en-GB" dirty="0"/>
          </a:p>
          <a:p>
            <a:r>
              <a:rPr lang="en-GB" dirty="0"/>
              <a:t>I forgot to feed the cat. (The cat is hungry - he has not been fed)</a:t>
            </a:r>
          </a:p>
          <a:p>
            <a:r>
              <a:rPr lang="en-GB" dirty="0"/>
              <a:t>I forgot feeding the cat. (The cat is ok - I fed him and then forgot about it)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3076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stop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 stopped to smoke.</a:t>
            </a:r>
          </a:p>
          <a:p>
            <a:endParaRPr lang="en-GB"/>
          </a:p>
          <a:p>
            <a:endParaRPr lang="en-GB" dirty="0" smtClean="0"/>
          </a:p>
          <a:p>
            <a:r>
              <a:rPr lang="en-GB" dirty="0" smtClean="0"/>
              <a:t>He stopped smoking last year.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03292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370</Words>
  <Application>Microsoft Macintosh PowerPoint</Application>
  <PresentationFormat>Presentación en pantalla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GERUNDS AND INFINITIVES</vt:lpstr>
      <vt:lpstr>Verbs followed by gerund</vt:lpstr>
      <vt:lpstr>Examples:</vt:lpstr>
      <vt:lpstr>Verbs followed by infinitive</vt:lpstr>
      <vt:lpstr>For example: </vt:lpstr>
      <vt:lpstr>With no change in meaning: </vt:lpstr>
      <vt:lpstr>With a change in meaning</vt:lpstr>
      <vt:lpstr>stop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GERUNDS AND INFINITIVES</dc:title>
  <dc:creator>ROSER MATAMALA</dc:creator>
  <cp:lastModifiedBy>ROSER MATAMALA</cp:lastModifiedBy>
  <cp:revision>3</cp:revision>
  <dcterms:created xsi:type="dcterms:W3CDTF">2014-10-16T11:15:47Z</dcterms:created>
  <dcterms:modified xsi:type="dcterms:W3CDTF">2014-10-26T18:44:38Z</dcterms:modified>
</cp:coreProperties>
</file>