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5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21/1/16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21/1/16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21/1/16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21/1/16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21/1/16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21/1/16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21/1/16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SIMPLE PRESENT TENSE</a:t>
            </a:r>
            <a:endParaRPr lang="en-GB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025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AFFIRMATIVE SENTENCES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549275" y="866588"/>
            <a:ext cx="8042276" cy="5077013"/>
          </a:xfrm>
        </p:spPr>
        <p:txBody>
          <a:bodyPr/>
          <a:lstStyle/>
          <a:p>
            <a:r>
              <a:rPr lang="en-GB" dirty="0" smtClean="0"/>
              <a:t>Subject + Verb + object.</a:t>
            </a:r>
          </a:p>
          <a:p>
            <a:r>
              <a:rPr lang="en-GB" dirty="0" err="1" smtClean="0"/>
              <a:t>Eg</a:t>
            </a:r>
            <a:r>
              <a:rPr lang="en-GB" dirty="0" smtClean="0"/>
              <a:t>. I play tennis</a:t>
            </a:r>
          </a:p>
          <a:p>
            <a:pPr lvl="1"/>
            <a:r>
              <a:rPr lang="en-GB" dirty="0"/>
              <a:t> </a:t>
            </a:r>
            <a:r>
              <a:rPr lang="en-GB" dirty="0" smtClean="0"/>
              <a:t> We study English</a:t>
            </a:r>
          </a:p>
          <a:p>
            <a:pPr lvl="1"/>
            <a:r>
              <a:rPr lang="en-GB" dirty="0"/>
              <a:t> </a:t>
            </a:r>
            <a:r>
              <a:rPr lang="en-GB" dirty="0" smtClean="0"/>
              <a:t> They live in London</a:t>
            </a:r>
          </a:p>
          <a:p>
            <a:pPr lvl="1"/>
            <a:endParaRPr lang="en-GB" dirty="0"/>
          </a:p>
          <a:p>
            <a:pPr lvl="1"/>
            <a:r>
              <a:rPr lang="en-GB" dirty="0" smtClean="0"/>
              <a:t>When the subject is </a:t>
            </a:r>
            <a:r>
              <a:rPr lang="en-GB" dirty="0" err="1" smtClean="0"/>
              <a:t>He,She</a:t>
            </a:r>
            <a:r>
              <a:rPr lang="en-GB" dirty="0" smtClean="0"/>
              <a:t> or It, we add –s or –</a:t>
            </a:r>
            <a:r>
              <a:rPr lang="en-GB" dirty="0" err="1" smtClean="0"/>
              <a:t>es</a:t>
            </a:r>
            <a:r>
              <a:rPr lang="en-GB" dirty="0" smtClean="0"/>
              <a:t> to the verb.</a:t>
            </a:r>
          </a:p>
          <a:p>
            <a:pPr lvl="1"/>
            <a:endParaRPr lang="en-GB" dirty="0"/>
          </a:p>
          <a:p>
            <a:pPr lvl="1"/>
            <a:r>
              <a:rPr lang="en-GB" dirty="0" smtClean="0"/>
              <a:t>He plays tennis</a:t>
            </a:r>
          </a:p>
          <a:p>
            <a:pPr lvl="1"/>
            <a:r>
              <a:rPr lang="en-GB" dirty="0" smtClean="0"/>
              <a:t>She studies in London</a:t>
            </a:r>
          </a:p>
          <a:p>
            <a:pPr lvl="1"/>
            <a:r>
              <a:rPr lang="en-GB" dirty="0" smtClean="0"/>
              <a:t>The doctor lives in London.</a:t>
            </a:r>
          </a:p>
        </p:txBody>
      </p:sp>
    </p:spTree>
    <p:extLst>
      <p:ext uri="{BB962C8B-B14F-4D97-AF65-F5344CB8AC3E}">
        <p14:creationId xmlns:p14="http://schemas.microsoft.com/office/powerpoint/2010/main" val="2051772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NEGATIVE SENTENCES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Subject + don’t + verb+ object.</a:t>
            </a:r>
          </a:p>
          <a:p>
            <a:pPr marL="1546225" lvl="5" indent="0">
              <a:buNone/>
            </a:pPr>
            <a:r>
              <a:rPr lang="en-GB" sz="2400" dirty="0" smtClean="0"/>
              <a:t>	doesn’t (he, she, it)</a:t>
            </a:r>
          </a:p>
          <a:p>
            <a:pPr marL="1546225" lvl="5" indent="0">
              <a:buNone/>
            </a:pPr>
            <a:endParaRPr lang="en-GB" sz="2400" dirty="0"/>
          </a:p>
          <a:p>
            <a:pPr marL="1546225" lvl="5" indent="0">
              <a:buNone/>
            </a:pPr>
            <a:r>
              <a:rPr lang="en-GB" sz="2400" dirty="0" smtClean="0"/>
              <a:t>I don’t play basketball</a:t>
            </a:r>
          </a:p>
          <a:p>
            <a:pPr marL="1546225" lvl="5" indent="0">
              <a:buNone/>
            </a:pPr>
            <a:r>
              <a:rPr lang="en-GB" sz="2400" dirty="0" smtClean="0"/>
              <a:t>We don’t live in London</a:t>
            </a:r>
          </a:p>
          <a:p>
            <a:pPr marL="1546225" lvl="5" indent="0">
              <a:buNone/>
            </a:pPr>
            <a:r>
              <a:rPr lang="en-GB" sz="2400" dirty="0" smtClean="0"/>
              <a:t>He doesn’t play tennis</a:t>
            </a:r>
          </a:p>
          <a:p>
            <a:pPr marL="1546225" lvl="5" indent="0">
              <a:buNone/>
            </a:pPr>
            <a:r>
              <a:rPr lang="en-GB" sz="2400" dirty="0" smtClean="0"/>
              <a:t>She doesn’t live in New York</a:t>
            </a:r>
          </a:p>
        </p:txBody>
      </p:sp>
    </p:spTree>
    <p:extLst>
      <p:ext uri="{BB962C8B-B14F-4D97-AF65-F5344CB8AC3E}">
        <p14:creationId xmlns:p14="http://schemas.microsoft.com/office/powerpoint/2010/main" val="1759496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QUESTIONS</a:t>
            </a:r>
            <a:endParaRPr lang="en-GB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</a:t>
            </a:r>
          </a:p>
          <a:p>
            <a:pPr marL="968375" lvl="3" indent="0">
              <a:buNone/>
            </a:pPr>
            <a:r>
              <a:rPr lang="en-GB" sz="2400" dirty="0" smtClean="0"/>
              <a:t>     + </a:t>
            </a:r>
            <a:r>
              <a:rPr lang="en-GB" sz="2400" dirty="0"/>
              <a:t>Subject + verb+ object  </a:t>
            </a:r>
            <a:r>
              <a:rPr lang="en-GB" sz="2400" dirty="0" smtClean="0"/>
              <a:t>?</a:t>
            </a:r>
            <a:endParaRPr lang="en-GB" dirty="0" smtClean="0"/>
          </a:p>
          <a:p>
            <a:r>
              <a:rPr lang="en-GB" dirty="0" smtClean="0"/>
              <a:t>Does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Do they live in London?</a:t>
            </a:r>
          </a:p>
          <a:p>
            <a:pPr marL="0" indent="0">
              <a:buNone/>
            </a:pPr>
            <a:r>
              <a:rPr lang="en-GB" dirty="0" smtClean="0"/>
              <a:t>Do you play tennis?</a:t>
            </a:r>
          </a:p>
          <a:p>
            <a:pPr marL="0" indent="0">
              <a:buNone/>
            </a:pPr>
            <a:r>
              <a:rPr lang="en-GB" dirty="0" smtClean="0"/>
              <a:t>Does he study English?</a:t>
            </a:r>
          </a:p>
          <a:p>
            <a:pPr marL="0" indent="0">
              <a:buNone/>
            </a:pPr>
            <a:r>
              <a:rPr lang="en-GB" dirty="0" smtClean="0"/>
              <a:t>Does she live in Italy?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7128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WH-QUESTIONS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Wh</a:t>
            </a:r>
            <a:r>
              <a:rPr lang="en-GB" dirty="0" smtClean="0"/>
              <a:t>-word + do/does+ </a:t>
            </a:r>
            <a:r>
              <a:rPr lang="en-GB" dirty="0" err="1" smtClean="0"/>
              <a:t>subject+verb+oject</a:t>
            </a:r>
            <a:r>
              <a:rPr lang="en-GB" dirty="0" smtClean="0"/>
              <a:t>?</a:t>
            </a:r>
          </a:p>
          <a:p>
            <a:endParaRPr lang="en-GB" dirty="0"/>
          </a:p>
          <a:p>
            <a:r>
              <a:rPr lang="en-GB" dirty="0" smtClean="0"/>
              <a:t>Where do you live?</a:t>
            </a:r>
          </a:p>
          <a:p>
            <a:r>
              <a:rPr lang="en-GB" dirty="0" smtClean="0"/>
              <a:t>What sports do they play?</a:t>
            </a:r>
          </a:p>
          <a:p>
            <a:r>
              <a:rPr lang="en-GB" dirty="0" smtClean="0"/>
              <a:t>Where does he live??</a:t>
            </a:r>
          </a:p>
          <a:p>
            <a:r>
              <a:rPr lang="en-GB" dirty="0" smtClean="0"/>
              <a:t>What languages does </a:t>
            </a:r>
            <a:r>
              <a:rPr lang="en-GB" smtClean="0"/>
              <a:t>she study?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88603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a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Brisa.thmx</Template>
  <TotalTime>13</TotalTime>
  <Words>142</Words>
  <Application>Microsoft Macintosh PowerPoint</Application>
  <PresentationFormat>Presentación en pantalla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Brisa</vt:lpstr>
      <vt:lpstr>SIMPLE PRESENT TENSE</vt:lpstr>
      <vt:lpstr>AFFIRMATIVE SENTENCES </vt:lpstr>
      <vt:lpstr>NEGATIVE SENTENCES</vt:lpstr>
      <vt:lpstr>QUESTIONS</vt:lpstr>
      <vt:lpstr>WH-QUESTIONS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PRESENT TENSE</dc:title>
  <dc:creator>ROSER MATAMALA</dc:creator>
  <cp:lastModifiedBy>ROSER MATAMALA</cp:lastModifiedBy>
  <cp:revision>2</cp:revision>
  <dcterms:created xsi:type="dcterms:W3CDTF">2016-01-21T07:36:45Z</dcterms:created>
  <dcterms:modified xsi:type="dcterms:W3CDTF">2016-01-21T07:50:05Z</dcterms:modified>
</cp:coreProperties>
</file>