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636"/>
  </p:normalViewPr>
  <p:slideViewPr>
    <p:cSldViewPr snapToGrid="0" snapToObjects="1">
      <p:cViewPr varScale="1">
        <p:scale>
          <a:sx n="84" d="100"/>
          <a:sy n="84" d="100"/>
        </p:scale>
        <p:origin x="104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10/11/21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617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10/11/21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00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10/11/21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253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10/11/21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479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10/11/21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843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GB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10/11/21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08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GB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10/11/21</a:t>
            </a:fld>
            <a:endParaRPr lang="en-GB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20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10/11/21</a:t>
            </a:fld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991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10/11/21</a:t>
            </a:fld>
            <a:endParaRPr lang="en-GB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443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10/11/21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02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n-GB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10/11/21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742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15257-47A0-0847-BCA1-6D483809C9D7}" type="datetimeFigureOut">
              <a:rPr lang="es-ES" smtClean="0"/>
              <a:t>10/11/21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95CC3-CD6B-0C48-A8A9-2FA3227AC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499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CRITERIS D’AVALUACIÓ AL BATXILLERAT, CICLES FORMATIUS DE GRAU MIG I GRAU SUPERIOR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061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5851525"/>
          </a:xfrm>
        </p:spPr>
        <p:txBody>
          <a:bodyPr>
            <a:normAutofit lnSpcReduction="10000"/>
          </a:bodyPr>
          <a:lstStyle/>
          <a:p>
            <a:endParaRPr lang="en-GB" dirty="0"/>
          </a:p>
          <a:p>
            <a:endParaRPr lang="en-GB" dirty="0"/>
          </a:p>
          <a:p>
            <a:r>
              <a:rPr lang="ca-ES" dirty="0"/>
              <a:t>80% </a:t>
            </a:r>
            <a:r>
              <a:rPr lang="ca-ES" dirty="0" err="1"/>
              <a:t>Reading</a:t>
            </a:r>
            <a:r>
              <a:rPr lang="ca-ES" dirty="0"/>
              <a:t>, </a:t>
            </a:r>
            <a:r>
              <a:rPr lang="ca-ES" dirty="0" err="1"/>
              <a:t>Writing</a:t>
            </a:r>
            <a:r>
              <a:rPr lang="ca-ES" dirty="0"/>
              <a:t>, </a:t>
            </a:r>
            <a:r>
              <a:rPr lang="ca-ES" dirty="0" err="1"/>
              <a:t>Listening</a:t>
            </a:r>
            <a:r>
              <a:rPr lang="ca-ES" dirty="0"/>
              <a:t>, </a:t>
            </a:r>
            <a:r>
              <a:rPr lang="ca-ES" dirty="0" err="1"/>
              <a:t>Vocabulary</a:t>
            </a:r>
            <a:r>
              <a:rPr lang="ca-ES" dirty="0"/>
              <a:t>        		  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Grammar</a:t>
            </a:r>
            <a:r>
              <a:rPr lang="ca-ES" dirty="0"/>
              <a:t>.</a:t>
            </a:r>
            <a:endParaRPr lang="es-ES" dirty="0"/>
          </a:p>
          <a:p>
            <a:r>
              <a:rPr lang="ca-ES" dirty="0"/>
              <a:t>                      </a:t>
            </a:r>
            <a:endParaRPr lang="es-ES" dirty="0"/>
          </a:p>
          <a:p>
            <a:r>
              <a:rPr lang="ca-ES" dirty="0"/>
              <a:t>                    (</a:t>
            </a:r>
            <a:r>
              <a:rPr lang="ca-ES" dirty="0" err="1"/>
              <a:t>Exams</a:t>
            </a:r>
            <a:r>
              <a:rPr lang="ca-ES" dirty="0"/>
              <a:t> i </a:t>
            </a:r>
            <a:r>
              <a:rPr lang="ca-ES" dirty="0" err="1"/>
              <a:t>Writing</a:t>
            </a:r>
            <a:r>
              <a:rPr lang="ca-ES" dirty="0"/>
              <a:t>.)</a:t>
            </a:r>
            <a:endParaRPr lang="es-ES" dirty="0"/>
          </a:p>
          <a:p>
            <a:r>
              <a:rPr lang="ca-ES" dirty="0"/>
              <a:t> </a:t>
            </a:r>
            <a:endParaRPr lang="es-ES" dirty="0"/>
          </a:p>
          <a:p>
            <a:r>
              <a:rPr lang="ca-ES" dirty="0"/>
              <a:t>20% Treball a classe i participació.</a:t>
            </a:r>
            <a:endParaRPr lang="es-ES" dirty="0"/>
          </a:p>
          <a:p>
            <a:r>
              <a:rPr lang="ca-ES" dirty="0"/>
              <a:t>                      </a:t>
            </a:r>
            <a:endParaRPr lang="es-ES" dirty="0"/>
          </a:p>
          <a:p>
            <a:r>
              <a:rPr lang="ca-ES" dirty="0"/>
              <a:t>                    ( oral </a:t>
            </a:r>
            <a:r>
              <a:rPr lang="ca-ES" dirty="0" err="1"/>
              <a:t>skills</a:t>
            </a:r>
            <a:r>
              <a:rPr lang="ca-ES"/>
              <a:t>, </a:t>
            </a:r>
            <a:r>
              <a:rPr lang="ca-ES" dirty="0" err="1"/>
              <a:t>class</a:t>
            </a:r>
            <a:r>
              <a:rPr lang="ca-ES" dirty="0"/>
              <a:t> </a:t>
            </a:r>
            <a:r>
              <a:rPr lang="ca-ES" dirty="0" err="1"/>
              <a:t>work</a:t>
            </a:r>
            <a:r>
              <a:rPr lang="ca-ES" dirty="0"/>
              <a:t>.)</a:t>
            </a:r>
            <a:endParaRPr lang="es-ES" dirty="0"/>
          </a:p>
          <a:p>
            <a:r>
              <a:rPr lang="ca-ES" dirty="0"/>
              <a:t> </a:t>
            </a:r>
            <a:endParaRPr lang="es-E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5196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642580"/>
            <a:ext cx="8229600" cy="5483584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  <a:p>
            <a:r>
              <a:rPr lang="ca-ES" dirty="0"/>
              <a:t> </a:t>
            </a:r>
            <a:endParaRPr lang="es-ES" dirty="0"/>
          </a:p>
          <a:p>
            <a:r>
              <a:rPr lang="ca-ES" dirty="0"/>
              <a:t>A 2n de Batxillerat i Cicles Formatius es farà la recuperació de convocatòria extraordinària amb un examen.</a:t>
            </a:r>
            <a:endParaRPr lang="es-E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13342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</TotalTime>
  <Words>74</Words>
  <Application>Microsoft Macintosh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de Office</vt:lpstr>
      <vt:lpstr>CRITERIS D’AVALUACIÓ AL BATXILLERAT, CICLES FORMATIUS DE GRAU MIG I GRAU SUPERIOR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CRITERIS D’AVALUACIÓ AL BATXILLERAT, CICLES FORMATIUS DE GRAU MIG I GRAU SUPERIOR </dc:title>
  <dc:creator>ROSER MATAMALA</dc:creator>
  <cp:lastModifiedBy>Roser Matamala Avellaneda</cp:lastModifiedBy>
  <cp:revision>4</cp:revision>
  <dcterms:created xsi:type="dcterms:W3CDTF">2015-09-12T18:31:53Z</dcterms:created>
  <dcterms:modified xsi:type="dcterms:W3CDTF">2021-11-10T12:46:02Z</dcterms:modified>
</cp:coreProperties>
</file>